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11"/>
  </p:notesMasterIdLst>
  <p:sldIdLst>
    <p:sldId id="256" r:id="rId3"/>
    <p:sldId id="383" r:id="rId4"/>
    <p:sldId id="380" r:id="rId5"/>
    <p:sldId id="381" r:id="rId6"/>
    <p:sldId id="382" r:id="rId7"/>
    <p:sldId id="385" r:id="rId8"/>
    <p:sldId id="386" r:id="rId9"/>
    <p:sldId id="38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5887" autoAdjust="0"/>
  </p:normalViewPr>
  <p:slideViewPr>
    <p:cSldViewPr>
      <p:cViewPr varScale="1">
        <p:scale>
          <a:sx n="109" d="100"/>
          <a:sy n="109" d="100"/>
        </p:scale>
        <p:origin x="182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 Map and Channel Map Generator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: To generate pin map and channel map by PA file.</a:t>
            </a:r>
          </a:p>
          <a:p>
            <a:r>
              <a:rPr lang="en-US" altLang="zh-TW" dirty="0"/>
              <a:t>GUI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889A4F-9318-482A-A69F-B5DDBE6DDEDC}"/>
              </a:ext>
            </a:extLst>
          </p:cNvPr>
          <p:cNvGrpSpPr/>
          <p:nvPr/>
        </p:nvGrpSpPr>
        <p:grpSpPr>
          <a:xfrm>
            <a:off x="1676400" y="2171784"/>
            <a:ext cx="5791200" cy="4107180"/>
            <a:chOff x="838200" y="1912620"/>
            <a:chExt cx="5791200" cy="410718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1912620"/>
              <a:ext cx="5791200" cy="410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F057C5A-55D3-4378-BD6B-736CBCFC3110}"/>
                </a:ext>
              </a:extLst>
            </p:cNvPr>
            <p:cNvSpPr txBox="1"/>
            <p:nvPr/>
          </p:nvSpPr>
          <p:spPr>
            <a:xfrm>
              <a:off x="1219200" y="3561138"/>
              <a:ext cx="700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step1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6E50A6-E933-49CD-ADC9-C31281B51ABF}"/>
                </a:ext>
              </a:extLst>
            </p:cNvPr>
            <p:cNvSpPr txBox="1"/>
            <p:nvPr/>
          </p:nvSpPr>
          <p:spPr>
            <a:xfrm>
              <a:off x="5029200" y="2523392"/>
              <a:ext cx="700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step3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98CE34E-CC16-47FD-ACE8-4AEC5FBC00A5}"/>
                </a:ext>
              </a:extLst>
            </p:cNvPr>
            <p:cNvSpPr txBox="1"/>
            <p:nvPr/>
          </p:nvSpPr>
          <p:spPr>
            <a:xfrm>
              <a:off x="5029200" y="2831068"/>
              <a:ext cx="700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step4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6C10885-6E1A-4C33-9724-57A36E911D90}"/>
                </a:ext>
              </a:extLst>
            </p:cNvPr>
            <p:cNvSpPr txBox="1"/>
            <p:nvPr/>
          </p:nvSpPr>
          <p:spPr>
            <a:xfrm>
              <a:off x="5029200" y="2213084"/>
              <a:ext cx="700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step2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Format for PA</a:t>
            </a:r>
          </a:p>
          <a:p>
            <a:pPr lvl="1"/>
            <a:r>
              <a:rPr lang="en-US" altLang="zh-TW" dirty="0"/>
              <a:t>Site	: To define site for multi site test.</a:t>
            </a:r>
          </a:p>
          <a:p>
            <a:pPr lvl="1"/>
            <a:r>
              <a:rPr lang="en-US" altLang="zh-TW" dirty="0"/>
              <a:t>Bump Name 	: This is pin name in pin map and channel map.</a:t>
            </a:r>
          </a:p>
          <a:p>
            <a:pPr lvl="1"/>
            <a:r>
              <a:rPr lang="en-US" altLang="zh-TW" dirty="0"/>
              <a:t>Assignment 	: To define the channel of pin in channel map.</a:t>
            </a:r>
          </a:p>
          <a:p>
            <a:pPr lvl="1"/>
            <a:r>
              <a:rPr lang="en-US" altLang="zh-TW" dirty="0"/>
              <a:t>PS		: User can specify this pin is power pin by using syntax “power”.</a:t>
            </a:r>
          </a:p>
          <a:p>
            <a:pPr lvl="1"/>
            <a:r>
              <a:rPr lang="en-US" altLang="zh-TW" dirty="0"/>
              <a:t>Type	: To define the type of pin in channel map. </a:t>
            </a:r>
            <a:r>
              <a:rPr lang="en-US" altLang="zh-TW" sz="1400" dirty="0"/>
              <a:t>(ex. I/</a:t>
            </a:r>
            <a:r>
              <a:rPr lang="en-US" altLang="zh-TW" sz="1400" dirty="0" err="1"/>
              <a:t>O,DCVI,GND,Utility</a:t>
            </a:r>
            <a:r>
              <a:rPr lang="en-US" altLang="zh-TW" sz="1400" dirty="0"/>
              <a:t>)</a:t>
            </a:r>
            <a:endParaRPr lang="en-US" altLang="zh-TW" dirty="0"/>
          </a:p>
          <a:p>
            <a:pPr lvl="1"/>
            <a:r>
              <a:rPr lang="en-US" altLang="zh-TW" dirty="0" err="1"/>
              <a:t>ChannelMap</a:t>
            </a:r>
            <a:r>
              <a:rPr lang="en-US" altLang="zh-TW" dirty="0"/>
              <a:t> Name: To rename or merge the pin name. </a:t>
            </a:r>
            <a:r>
              <a:rPr lang="en-US" altLang="zh-TW" sz="1400" dirty="0"/>
              <a:t>(ex. BUCK0_LX1_0 &amp; BUCK0_LX1_1 use the same channel and merge into BUCK0_LX1)</a:t>
            </a:r>
            <a:r>
              <a:rPr lang="en-US" altLang="zh-TW" dirty="0"/>
              <a:t> If </a:t>
            </a:r>
            <a:r>
              <a:rPr lang="en-US" altLang="zh-TW" dirty="0" err="1"/>
              <a:t>channelMap</a:t>
            </a:r>
            <a:r>
              <a:rPr lang="en-US" altLang="zh-TW" dirty="0"/>
              <a:t> Name is empty, tool will use Bump Name as pin name.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</a:t>
            </a:r>
            <a:endParaRPr lang="zh-TW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58843"/>
            <a:ext cx="8686800" cy="115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Format for Tester config</a:t>
            </a:r>
          </a:p>
          <a:p>
            <a:pPr lvl="1"/>
            <a:r>
              <a:rPr lang="en-US" altLang="zh-TW" dirty="0"/>
              <a:t>Tester </a:t>
            </a:r>
            <a:r>
              <a:rPr lang="en-US" altLang="zh-TW" dirty="0" err="1"/>
              <a:t>config</a:t>
            </a:r>
            <a:r>
              <a:rPr lang="en-US" altLang="zh-TW" dirty="0"/>
              <a:t> is used to define the slot of instrument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>
              <a:buNone/>
            </a:pPr>
            <a:endParaRPr lang="en-US" altLang="zh-TW" dirty="0"/>
          </a:p>
          <a:p>
            <a:r>
              <a:rPr lang="en-US" altLang="zh-TW" dirty="0"/>
              <a:t>To generate Pin Group</a:t>
            </a:r>
          </a:p>
          <a:p>
            <a:pPr lvl="1"/>
            <a:r>
              <a:rPr lang="en-US" altLang="zh-TW" dirty="0"/>
              <a:t>Base on the instrument type in tester </a:t>
            </a:r>
            <a:r>
              <a:rPr lang="en-US" altLang="zh-TW" dirty="0" err="1"/>
              <a:t>config</a:t>
            </a:r>
            <a:r>
              <a:rPr lang="en-US" altLang="zh-TW" dirty="0"/>
              <a:t> tool will generate All_[instrument type]. </a:t>
            </a:r>
            <a:r>
              <a:rPr lang="en-US" altLang="zh-TW" sz="1400" dirty="0"/>
              <a:t>(ex. All_IO,All_UVI80)</a:t>
            </a:r>
          </a:p>
          <a:p>
            <a:pPr lvl="1"/>
            <a:r>
              <a:rPr lang="en-US" altLang="zh-TW" dirty="0"/>
              <a:t>To generate DCVI pin group </a:t>
            </a:r>
            <a:r>
              <a:rPr lang="en-US" altLang="zh-TW" sz="1400" dirty="0"/>
              <a:t>(ex. DCVI for power pin group and </a:t>
            </a:r>
            <a:r>
              <a:rPr lang="en-US" altLang="zh-TW" sz="1400" dirty="0" err="1"/>
              <a:t>DCVI_Analog</a:t>
            </a:r>
            <a:r>
              <a:rPr lang="en-US" altLang="zh-TW" sz="1400" dirty="0"/>
              <a:t> for Analog pin group)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421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Same channel pins</a:t>
            </a:r>
          </a:p>
          <a:p>
            <a:pPr lvl="1"/>
            <a:r>
              <a:rPr lang="en-US" altLang="zh-TW" dirty="0"/>
              <a:t>Tool will modify the channel name </a:t>
            </a:r>
            <a:r>
              <a:rPr lang="en-US" altLang="zh-TW" sz="1400" dirty="0"/>
              <a:t>(ex. S:IDAC_OUT_0_DC30) when the channel are the same.</a:t>
            </a:r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r>
              <a:rPr lang="en-US" altLang="zh-TW" dirty="0"/>
              <a:t>Rule for PMIC only</a:t>
            </a:r>
          </a:p>
          <a:p>
            <a:pPr lvl="1"/>
            <a:r>
              <a:rPr lang="en-US" altLang="zh-TW" dirty="0"/>
              <a:t>If the channel type is “DCVI”, tool will generate the secondary pin for </a:t>
            </a:r>
            <a:r>
              <a:rPr lang="en-US" altLang="zh-TW" dirty="0" err="1"/>
              <a:t>DCDiffMeter</a:t>
            </a:r>
            <a:r>
              <a:rPr lang="en-US" altLang="zh-TW" dirty="0"/>
              <a:t> &amp; </a:t>
            </a:r>
            <a:r>
              <a:rPr lang="en-US" altLang="zh-TW" dirty="0" err="1"/>
              <a:t>DCTime</a:t>
            </a:r>
            <a:r>
              <a:rPr lang="en-US" altLang="zh-TW" dirty="0"/>
              <a:t> with the same channel as below.</a:t>
            </a:r>
            <a:endParaRPr lang="en-US" altLang="zh-TW" sz="1400" dirty="0"/>
          </a:p>
          <a:p>
            <a:pPr lvl="1"/>
            <a:endParaRPr lang="en-US" altLang="zh-TW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</a:t>
            </a:r>
            <a:endParaRPr lang="zh-TW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200" y="2209800"/>
            <a:ext cx="8280000" cy="435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200" y="2801401"/>
            <a:ext cx="8280000" cy="52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200" y="4867275"/>
            <a:ext cx="8280000" cy="74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7392" y="1295400"/>
            <a:ext cx="8686800" cy="497840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Checked by</a:t>
            </a:r>
          </a:p>
          <a:p>
            <a:pPr lvl="1"/>
            <a:r>
              <a:rPr lang="en-US" altLang="zh-TW" dirty="0"/>
              <a:t>Duplicated Pin name.</a:t>
            </a:r>
          </a:p>
          <a:p>
            <a:pPr lvl="1"/>
            <a:r>
              <a:rPr lang="en-US" altLang="zh-TW" dirty="0"/>
              <a:t>If channel/slot had be defined in </a:t>
            </a:r>
            <a:r>
              <a:rPr lang="en-US" altLang="zh-TW" dirty="0" err="1"/>
              <a:t>testerconfig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Site Count check for each pin.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Automatically Grouping Pins</a:t>
            </a:r>
          </a:p>
          <a:p>
            <a:pPr lvl="1"/>
            <a:r>
              <a:rPr lang="en-US" altLang="zh-TW" dirty="0"/>
              <a:t>For PMIC only, tool group pins when different pin had the same channel.</a:t>
            </a:r>
          </a:p>
          <a:p>
            <a:pPr lvl="1"/>
            <a:r>
              <a:rPr lang="en-US" altLang="zh-TW" dirty="0" err="1"/>
              <a:t>PaGroup</a:t>
            </a:r>
            <a:r>
              <a:rPr lang="zh-TW" altLang="en-US" dirty="0"/>
              <a:t> </a:t>
            </a:r>
            <a:r>
              <a:rPr lang="en-US" altLang="zh-TW" dirty="0"/>
              <a:t>sheet</a:t>
            </a:r>
          </a:p>
          <a:p>
            <a:pPr lvl="2"/>
            <a:r>
              <a:rPr lang="en-US" altLang="zh-TW" dirty="0"/>
              <a:t>To record the pin list that had be renamed.</a:t>
            </a:r>
          </a:p>
          <a:p>
            <a:pPr marL="512763" lvl="2" indent="0">
              <a:buNone/>
            </a:pPr>
            <a:r>
              <a:rPr lang="en-US" altLang="zh-TW" dirty="0"/>
              <a:t>     (ex. BUCK6_LX_0 &amp; BUCK6_LX_1 =&gt; BUCK6_LX)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 err="1"/>
              <a:t>MissingPaGroup</a:t>
            </a:r>
            <a:r>
              <a:rPr lang="en-US" altLang="zh-TW" dirty="0"/>
              <a:t> sheet</a:t>
            </a:r>
          </a:p>
          <a:p>
            <a:pPr lvl="2"/>
            <a:r>
              <a:rPr lang="en-US" altLang="zh-TW" dirty="0"/>
              <a:t>To record the pin list that can’t be renamed.</a:t>
            </a:r>
          </a:p>
          <a:p>
            <a:pPr marL="512763" lvl="2" indent="0">
              <a:buNone/>
            </a:pPr>
            <a:r>
              <a:rPr lang="en-US" altLang="zh-TW" dirty="0"/>
              <a:t>     (ex. ADC_IN_UVI80 &amp; BRICK_ID1_UVI80 &amp; BRICK_ID2_</a:t>
            </a:r>
          </a:p>
          <a:p>
            <a:pPr marL="512763" lvl="2" indent="0">
              <a:buNone/>
            </a:pPr>
            <a:r>
              <a:rPr lang="en-US" altLang="zh-TW" dirty="0"/>
              <a:t>     UVI80 =&gt;  no common pin name)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 Report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5F25E6-B077-4613-9226-BF05A9DEA5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5410200"/>
            <a:ext cx="2213917" cy="685800"/>
          </a:xfrm>
          <a:prstGeom prst="rect">
            <a:avLst/>
          </a:prstGeom>
        </p:spPr>
      </p:pic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05B2EAB1-5579-4CA6-929A-899F1C6BD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718757"/>
              </p:ext>
            </p:extLst>
          </p:nvPr>
        </p:nvGraphicFramePr>
        <p:xfrm>
          <a:off x="6333392" y="4114800"/>
          <a:ext cx="25908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Worksheet" r:id="rId4" imgW="2591096" imgH="581156" progId="Excel.Sheet.12">
                  <p:embed/>
                </p:oleObj>
              </mc:Choice>
              <mc:Fallback>
                <p:oleObj name="Worksheet" r:id="rId4" imgW="2591096" imgH="581156" progId="Excel.Shee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392" y="4114800"/>
                        <a:ext cx="259080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565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B9D2E-9403-4E7D-A14C-AFA8322D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box of </a:t>
            </a:r>
            <a:r>
              <a:rPr lang="en-US" dirty="0" err="1"/>
              <a:t>HexVS</a:t>
            </a:r>
            <a:r>
              <a:rPr lang="en-US" dirty="0"/>
              <a:t> Slots was shown the slot number of the </a:t>
            </a:r>
            <a:r>
              <a:rPr lang="en-US" dirty="0" err="1"/>
              <a:t>HexVS</a:t>
            </a:r>
            <a:r>
              <a:rPr lang="en-US" dirty="0"/>
              <a:t> instrument after you select </a:t>
            </a:r>
            <a:r>
              <a:rPr lang="en-US" dirty="0" err="1"/>
              <a:t>TesterConfig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B6CA2-03B4-4390-9878-DF4BC733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 – </a:t>
            </a:r>
            <a:r>
              <a:rPr lang="en-US" altLang="zh-TW" dirty="0" err="1"/>
              <a:t>HexVS</a:t>
            </a:r>
            <a:r>
              <a:rPr lang="en-US" altLang="zh-TW" dirty="0"/>
              <a:t> Slots 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A832D-78E1-4618-8103-6C9229C6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6" y="3657600"/>
            <a:ext cx="7162800" cy="1557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3AF38-A48F-489E-81D8-DDACB87E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1" y="2438400"/>
            <a:ext cx="4794899" cy="347662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0939058-070A-4A38-A119-8842D8E79921}"/>
              </a:ext>
            </a:extLst>
          </p:cNvPr>
          <p:cNvCxnSpPr>
            <a:cxnSpLocks/>
          </p:cNvCxnSpPr>
          <p:nvPr/>
        </p:nvCxnSpPr>
        <p:spPr>
          <a:xfrm flipV="1">
            <a:off x="1368817" y="3905250"/>
            <a:ext cx="4086224" cy="324948"/>
          </a:xfrm>
          <a:prstGeom prst="bentConnector2">
            <a:avLst/>
          </a:prstGeom>
          <a:ln w="190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114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4273A3-3B0E-4073-B427-D6A3F96D213F}"/>
              </a:ext>
            </a:extLst>
          </p:cNvPr>
          <p:cNvSpPr/>
          <p:nvPr/>
        </p:nvSpPr>
        <p:spPr>
          <a:xfrm>
            <a:off x="4623604" y="990600"/>
            <a:ext cx="4444196" cy="57874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Enable Share Pin Feature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C23670-A6E7-4BBF-8B88-6A4CFA6B0B65}"/>
              </a:ext>
            </a:extLst>
          </p:cNvPr>
          <p:cNvSpPr/>
          <p:nvPr/>
        </p:nvSpPr>
        <p:spPr>
          <a:xfrm>
            <a:off x="76200" y="990600"/>
            <a:ext cx="4444196" cy="57874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Normal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560F0F-720F-4250-8507-7259DBA2B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637" y="2232968"/>
            <a:ext cx="4352131" cy="17693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B01574-F753-4378-B1B2-6B80520B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 Map and channel Map – </a:t>
            </a:r>
            <a:r>
              <a:rPr lang="en-US" altLang="zh-TW" dirty="0" err="1"/>
              <a:t>SharePin</a:t>
            </a:r>
            <a:r>
              <a:rPr lang="en-US" altLang="zh-TW" dirty="0"/>
              <a:t> Feature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5EA10-21F9-42FE-AACA-083423C8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37" y="1611923"/>
            <a:ext cx="4352131" cy="33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8C564-2F53-4AA5-8DD2-78F0F30B3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" y="2232968"/>
            <a:ext cx="4316881" cy="1755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755CCD-0AF9-46B3-A37B-F4870DC333D1}"/>
              </a:ext>
            </a:extLst>
          </p:cNvPr>
          <p:cNvSpPr/>
          <p:nvPr/>
        </p:nvSpPr>
        <p:spPr>
          <a:xfrm>
            <a:off x="7848600" y="1705925"/>
            <a:ext cx="585004" cy="24342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C20AB-D559-4717-96C7-7E3C86D80D8B}"/>
              </a:ext>
            </a:extLst>
          </p:cNvPr>
          <p:cNvSpPr txBox="1"/>
          <p:nvPr/>
        </p:nvSpPr>
        <p:spPr>
          <a:xfrm>
            <a:off x="61546" y="1295400"/>
            <a:ext cx="88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 file: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E219DC-2C9B-4A29-BBDD-1BAC6B5D3E60}"/>
              </a:ext>
            </a:extLst>
          </p:cNvPr>
          <p:cNvSpPr/>
          <p:nvPr/>
        </p:nvSpPr>
        <p:spPr>
          <a:xfrm>
            <a:off x="1142999" y="3642668"/>
            <a:ext cx="826477" cy="3959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57CD241-FC50-4EDA-99DD-6DCE91F7357A}"/>
              </a:ext>
            </a:extLst>
          </p:cNvPr>
          <p:cNvSpPr/>
          <p:nvPr/>
        </p:nvSpPr>
        <p:spPr>
          <a:xfrm>
            <a:off x="1969476" y="1992923"/>
            <a:ext cx="545124" cy="294787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EB53EE-6DCE-4378-BFBF-F89D125A3736}"/>
              </a:ext>
            </a:extLst>
          </p:cNvPr>
          <p:cNvSpPr txBox="1"/>
          <p:nvPr/>
        </p:nvSpPr>
        <p:spPr>
          <a:xfrm>
            <a:off x="252046" y="359685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0D46E-3C58-46F5-87B2-53A2E64247FE}"/>
              </a:ext>
            </a:extLst>
          </p:cNvPr>
          <p:cNvSpPr txBox="1"/>
          <p:nvPr/>
        </p:nvSpPr>
        <p:spPr>
          <a:xfrm>
            <a:off x="4669637" y="1295400"/>
            <a:ext cx="88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 file: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4C8A6C-DF74-4618-8EC1-6255367FEB96}"/>
              </a:ext>
            </a:extLst>
          </p:cNvPr>
          <p:cNvSpPr txBox="1"/>
          <p:nvPr/>
        </p:nvSpPr>
        <p:spPr>
          <a:xfrm>
            <a:off x="6549778" y="130706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Enter a Share pin name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779B7-54FF-4A50-9C46-53993B88DF35}"/>
              </a:ext>
            </a:extLst>
          </p:cNvPr>
          <p:cNvSpPr/>
          <p:nvPr/>
        </p:nvSpPr>
        <p:spPr>
          <a:xfrm>
            <a:off x="5723301" y="3642668"/>
            <a:ext cx="826477" cy="3959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FAA37-69F6-4190-BE18-16DFD00A9190}"/>
              </a:ext>
            </a:extLst>
          </p:cNvPr>
          <p:cNvSpPr txBox="1"/>
          <p:nvPr/>
        </p:nvSpPr>
        <p:spPr>
          <a:xfrm>
            <a:off x="4832348" y="359685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Enable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94755C-C0E9-4799-991B-B0B014C8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58" y="1615511"/>
            <a:ext cx="4316881" cy="3268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716C99-8632-4116-B655-0EF0C1AD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85" y="4196530"/>
            <a:ext cx="4310154" cy="2547136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C9D28BA-9BF1-44BF-9041-BFF94FC9FA93}"/>
              </a:ext>
            </a:extLst>
          </p:cNvPr>
          <p:cNvSpPr/>
          <p:nvPr/>
        </p:nvSpPr>
        <p:spPr>
          <a:xfrm>
            <a:off x="6573140" y="2032843"/>
            <a:ext cx="545124" cy="25486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B8CE4EC-A1F9-45E8-89B3-790D71669387}"/>
              </a:ext>
            </a:extLst>
          </p:cNvPr>
          <p:cNvSpPr/>
          <p:nvPr/>
        </p:nvSpPr>
        <p:spPr>
          <a:xfrm>
            <a:off x="1969476" y="4033806"/>
            <a:ext cx="545124" cy="350192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4BB0AC-2162-4A25-92FF-EAEAE7050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95" y="4196530"/>
            <a:ext cx="3968214" cy="25493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CE92ED-8DA2-4804-AEE4-7E9A17A07F29}"/>
              </a:ext>
            </a:extLst>
          </p:cNvPr>
          <p:cNvSpPr txBox="1"/>
          <p:nvPr/>
        </p:nvSpPr>
        <p:spPr>
          <a:xfrm>
            <a:off x="4986860" y="5791200"/>
            <a:ext cx="3717684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Only share pin name in </a:t>
            </a:r>
            <a:r>
              <a:rPr lang="en-US" sz="2000" dirty="0" err="1">
                <a:solidFill>
                  <a:srgbClr val="FF0000"/>
                </a:solidFill>
              </a:rPr>
              <a:t>Chmap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37F52E-7203-4460-8E50-468BB6DDF35F}"/>
              </a:ext>
            </a:extLst>
          </p:cNvPr>
          <p:cNvSpPr/>
          <p:nvPr/>
        </p:nvSpPr>
        <p:spPr>
          <a:xfrm>
            <a:off x="5271635" y="5057694"/>
            <a:ext cx="1199503" cy="39353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D3B6595-4138-4B35-ADF1-3399DE661934}"/>
              </a:ext>
            </a:extLst>
          </p:cNvPr>
          <p:cNvSpPr/>
          <p:nvPr/>
        </p:nvSpPr>
        <p:spPr>
          <a:xfrm>
            <a:off x="6573140" y="4043606"/>
            <a:ext cx="545124" cy="3403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FE376-F4BA-4D76-B7F9-A1824DD07D52}"/>
              </a:ext>
            </a:extLst>
          </p:cNvPr>
          <p:cNvSpPr/>
          <p:nvPr/>
        </p:nvSpPr>
        <p:spPr>
          <a:xfrm>
            <a:off x="530348" y="4927091"/>
            <a:ext cx="3478943" cy="726363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18650-40C2-4929-9D7D-2615B035E95D}"/>
              </a:ext>
            </a:extLst>
          </p:cNvPr>
          <p:cNvSpPr txBox="1"/>
          <p:nvPr/>
        </p:nvSpPr>
        <p:spPr>
          <a:xfrm>
            <a:off x="1058733" y="5791200"/>
            <a:ext cx="236661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Two pins in </a:t>
            </a:r>
            <a:r>
              <a:rPr lang="en-US" sz="2000" dirty="0" err="1">
                <a:solidFill>
                  <a:srgbClr val="FF0000"/>
                </a:solidFill>
              </a:rPr>
              <a:t>Chmap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539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26771</TotalTime>
  <Words>485</Words>
  <Application>Microsoft Office PowerPoint</Application>
  <PresentationFormat>On-screen Show (4:3)</PresentationFormat>
  <Paragraphs>69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.AppleSystemUIFont</vt:lpstr>
      <vt:lpstr>Arial</vt:lpstr>
      <vt:lpstr>Calibri</vt:lpstr>
      <vt:lpstr>Teradyne-ppt-template-wide_final</vt:lpstr>
      <vt:lpstr>Teradyne-ppt-template-standard_final-PG#</vt:lpstr>
      <vt:lpstr>Worksheet</vt:lpstr>
      <vt:lpstr>Pin Map and Channel Map Generator User Manual</vt:lpstr>
      <vt:lpstr>Pin Map and channel Map</vt:lpstr>
      <vt:lpstr>Pin Map and channel Map</vt:lpstr>
      <vt:lpstr>Pin Map and channel Map</vt:lpstr>
      <vt:lpstr>Pin Map and channel Map</vt:lpstr>
      <vt:lpstr>Error Report</vt:lpstr>
      <vt:lpstr>Pin Map and channel Map – HexVS Slots Info</vt:lpstr>
      <vt:lpstr>Pin Map and channel Map – SharePin Feature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Neo Huang</cp:lastModifiedBy>
  <cp:revision>520</cp:revision>
  <dcterms:created xsi:type="dcterms:W3CDTF">2018-06-06T09:39:52Z</dcterms:created>
  <dcterms:modified xsi:type="dcterms:W3CDTF">2020-09-17T06:35:46Z</dcterms:modified>
</cp:coreProperties>
</file>